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80053" y="1482518"/>
            <a:ext cx="27155977" cy="65052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8852" y="4309604"/>
            <a:ext cx="21113034" cy="6505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485" y="8483264"/>
            <a:ext cx="4385770" cy="1417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135" y="1420858"/>
            <a:ext cx="4914801" cy="583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1911" y="4869806"/>
            <a:ext cx="5173919" cy="21227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4881" y="278410"/>
            <a:ext cx="10744362" cy="16500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9475" y="1327726"/>
            <a:ext cx="8848633" cy="11246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726" y="2929218"/>
            <a:ext cx="5121867" cy="604116"/>
            <a:chOff x="381726" y="2929218"/>
            <a:chExt cx="5121867" cy="6041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1726" y="3052543"/>
              <a:ext cx="121648" cy="121648"/>
              <a:chOff x="381726" y="3052543"/>
              <a:chExt cx="121648" cy="12164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381726" y="3052543"/>
                <a:ext cx="121648" cy="12164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873" y="2690915"/>
              <a:ext cx="1811450" cy="1234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85497" y="6109146"/>
            <a:ext cx="5498850" cy="72326"/>
            <a:chOff x="5085497" y="6109146"/>
            <a:chExt cx="5498850" cy="723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085497" y="6109146"/>
              <a:ext cx="5498850" cy="723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7182" y="2109395"/>
            <a:ext cx="4049193" cy="705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8869" y="3847619"/>
            <a:ext cx="7234175" cy="2887347"/>
            <a:chOff x="358869" y="3847619"/>
            <a:chExt cx="7234175" cy="28873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869" y="3847619"/>
              <a:ext cx="7234175" cy="28873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6704" y="3847619"/>
            <a:ext cx="6171429" cy="5732072"/>
            <a:chOff x="8126704" y="3847619"/>
            <a:chExt cx="6171429" cy="57320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6704" y="3847619"/>
              <a:ext cx="6171429" cy="57320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98133" y="3847619"/>
            <a:ext cx="8393730" cy="4999988"/>
            <a:chOff x="14298133" y="3847619"/>
            <a:chExt cx="8393730" cy="49999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98133" y="3847619"/>
              <a:ext cx="8393730" cy="49999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26704" y="2929218"/>
            <a:ext cx="5121865" cy="604116"/>
            <a:chOff x="8126704" y="2929218"/>
            <a:chExt cx="5121865" cy="60411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26704" y="3052545"/>
              <a:ext cx="121648" cy="121648"/>
              <a:chOff x="8126704" y="3052545"/>
              <a:chExt cx="121648" cy="12164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8126704" y="3052545"/>
                <a:ext cx="121648" cy="12164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80325" y="2700439"/>
              <a:ext cx="3003859" cy="1215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644" y="411510"/>
            <a:ext cx="6018867" cy="1817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830" y="1968854"/>
            <a:ext cx="10066042" cy="5958677"/>
            <a:chOff x="556830" y="1968854"/>
            <a:chExt cx="10066042" cy="59586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830" y="1968854"/>
              <a:ext cx="10066042" cy="59586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5402" y="4248071"/>
            <a:ext cx="9642647" cy="5711929"/>
            <a:chOff x="8305402" y="4248071"/>
            <a:chExt cx="9642647" cy="5711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5402" y="4248071"/>
              <a:ext cx="9642647" cy="57119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7006" y="2571957"/>
            <a:ext cx="7282390" cy="1812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883" y="383291"/>
            <a:ext cx="10227086" cy="1338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143" y="1988571"/>
            <a:ext cx="6568486" cy="6618248"/>
            <a:chOff x="1177143" y="1988571"/>
            <a:chExt cx="6568486" cy="66182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3" y="1988571"/>
              <a:ext cx="6568486" cy="6618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19048"/>
            <a:ext cx="7930007" cy="6517143"/>
            <a:chOff x="9142857" y="2019048"/>
            <a:chExt cx="7930007" cy="651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019048"/>
              <a:ext cx="7930007" cy="651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8532" y="8587432"/>
            <a:ext cx="5114598" cy="16859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1446" y="8465127"/>
            <a:ext cx="5457874" cy="16859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09082" y="283344"/>
            <a:ext cx="6166490" cy="1417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9249" y="1948001"/>
            <a:ext cx="3553555" cy="8395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3684" y="2057361"/>
            <a:ext cx="6384703" cy="7700339"/>
            <a:chOff x="10593684" y="2057361"/>
            <a:chExt cx="6384703" cy="7700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3684" y="2057361"/>
              <a:ext cx="6384703" cy="7700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1620" y="2584813"/>
            <a:ext cx="6104306" cy="7267031"/>
            <a:chOff x="1991620" y="2584813"/>
            <a:chExt cx="6104306" cy="72670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620" y="2584813"/>
              <a:ext cx="6104306" cy="72670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546" y="1231876"/>
            <a:ext cx="8249135" cy="11257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5738" y="278409"/>
            <a:ext cx="14353381" cy="16500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008" y="2423999"/>
            <a:ext cx="6171118" cy="141716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2342" y="3515452"/>
            <a:ext cx="6326650" cy="3428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8659" y="2290295"/>
            <a:ext cx="8175686" cy="6815591"/>
            <a:chOff x="7988659" y="2290295"/>
            <a:chExt cx="8175686" cy="6815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8659" y="2290295"/>
              <a:ext cx="8175686" cy="6815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79" y="460868"/>
            <a:ext cx="9119976" cy="1417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472" y="1903661"/>
            <a:ext cx="3515650" cy="1261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0087" y="1737143"/>
            <a:ext cx="6231864" cy="7991931"/>
            <a:chOff x="11120087" y="1737143"/>
            <a:chExt cx="6231864" cy="7991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0087" y="1737143"/>
              <a:ext cx="6231864" cy="7991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69343" y="1813141"/>
            <a:ext cx="6550745" cy="7894159"/>
            <a:chOff x="4569343" y="1813141"/>
            <a:chExt cx="6550745" cy="7894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9343" y="1813141"/>
              <a:ext cx="6550745" cy="78941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758" y="2868328"/>
            <a:ext cx="3579764" cy="15476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3951" y="460868"/>
            <a:ext cx="9599823" cy="1417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567" y="1856042"/>
            <a:ext cx="2844316" cy="12612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2857" y="2805714"/>
            <a:ext cx="10518511" cy="6572542"/>
            <a:chOff x="6262857" y="2805714"/>
            <a:chExt cx="10518511" cy="65725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2857" y="2805714"/>
              <a:ext cx="10518511" cy="65725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095" y="2888513"/>
            <a:ext cx="5738100" cy="23598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434" y="765589"/>
            <a:ext cx="7192609" cy="13381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3979" y="1647619"/>
            <a:ext cx="9123448" cy="1131006"/>
            <a:chOff x="7833979" y="1647619"/>
            <a:chExt cx="9123448" cy="11310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3979" y="1647619"/>
              <a:ext cx="9123448" cy="11310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2389" y="2523897"/>
            <a:ext cx="8120501" cy="6653245"/>
            <a:chOff x="7862389" y="2523897"/>
            <a:chExt cx="8120501" cy="66532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2389" y="2523897"/>
              <a:ext cx="8120501" cy="66532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957" y="2400826"/>
            <a:ext cx="7079087" cy="21574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93399" y="3794768"/>
            <a:ext cx="3449458" cy="4491415"/>
            <a:chOff x="5693399" y="3794768"/>
            <a:chExt cx="3449458" cy="4491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3399" y="3794768"/>
              <a:ext cx="3449458" cy="4491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928673"/>
            <a:ext cx="3793141" cy="4223604"/>
            <a:chOff x="9142857" y="3928673"/>
            <a:chExt cx="3793141" cy="42236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928673"/>
              <a:ext cx="3793141" cy="42236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21280" y="3696392"/>
            <a:ext cx="3941347" cy="5401347"/>
            <a:chOff x="14321280" y="3696392"/>
            <a:chExt cx="3941347" cy="5401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1280" y="3696392"/>
              <a:ext cx="3941347" cy="5401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4874" y="2252237"/>
            <a:ext cx="11434550" cy="986864"/>
            <a:chOff x="6384874" y="2252237"/>
            <a:chExt cx="11434550" cy="986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4874" y="2252237"/>
              <a:ext cx="11434550" cy="986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74150" y="4471477"/>
            <a:ext cx="3190251" cy="43451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7734" y="4496046"/>
            <a:ext cx="6303376" cy="27037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94090" y="381137"/>
            <a:ext cx="19842819" cy="15961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7378" y="160416"/>
            <a:ext cx="18359060" cy="51477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602" y="4187942"/>
            <a:ext cx="2784782" cy="3210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8440" y="4181467"/>
            <a:ext cx="2727582" cy="324833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0289" y="4987212"/>
            <a:ext cx="3759703" cy="14815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9765" y="4987212"/>
            <a:ext cx="2336370" cy="9701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135" y="6397241"/>
            <a:ext cx="2737115" cy="3210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0765" y="7183936"/>
            <a:ext cx="3716465" cy="9701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8499" y="4101781"/>
            <a:ext cx="4158326" cy="3553812"/>
            <a:chOff x="5238499" y="4101781"/>
            <a:chExt cx="4158326" cy="3553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499" y="4101781"/>
              <a:ext cx="4158326" cy="3553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6825" y="4078693"/>
            <a:ext cx="3352537" cy="3358297"/>
            <a:chOff x="9396825" y="4078693"/>
            <a:chExt cx="3352537" cy="3358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825" y="4078693"/>
              <a:ext cx="3352537" cy="3358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25387" y="2200146"/>
            <a:ext cx="9711575" cy="1183404"/>
            <a:chOff x="7025387" y="2200146"/>
            <a:chExt cx="9711575" cy="1183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387" y="2200146"/>
              <a:ext cx="9711575" cy="1183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37028" y="4101781"/>
            <a:ext cx="4287070" cy="798178"/>
            <a:chOff x="13837028" y="4101781"/>
            <a:chExt cx="4287070" cy="7981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7028" y="4101781"/>
              <a:ext cx="4287070" cy="798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25551" y="4111599"/>
            <a:ext cx="2952386" cy="40890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0185" y="5163037"/>
            <a:ext cx="5777071" cy="28595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13138" y="310049"/>
            <a:ext cx="19105733" cy="15961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20431" y="4390809"/>
            <a:ext cx="4032968" cy="3446677"/>
            <a:chOff x="5320431" y="4390809"/>
            <a:chExt cx="4032968" cy="3446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0431" y="4390809"/>
              <a:ext cx="4032968" cy="3446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53399" y="4746365"/>
            <a:ext cx="2730872" cy="2735564"/>
            <a:chOff x="9353399" y="4746365"/>
            <a:chExt cx="2730872" cy="27355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3399" y="4746365"/>
              <a:ext cx="2730872" cy="27355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2047" y="2601053"/>
            <a:ext cx="11815600" cy="960018"/>
            <a:chOff x="5482047" y="2601053"/>
            <a:chExt cx="11815600" cy="960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2047" y="2601053"/>
              <a:ext cx="11815600" cy="960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62614" y="3897945"/>
            <a:ext cx="5023100" cy="3333797"/>
            <a:chOff x="13262614" y="3897945"/>
            <a:chExt cx="5023100" cy="33337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62614" y="3897945"/>
              <a:ext cx="5023100" cy="3333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22422" y="3749886"/>
            <a:ext cx="3190251" cy="43451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62277" y="4994173"/>
            <a:ext cx="6119937" cy="19199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32127" y="3863851"/>
            <a:ext cx="4453587" cy="3545441"/>
            <a:chOff x="13832127" y="3863851"/>
            <a:chExt cx="4453587" cy="3545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2127" y="3863851"/>
              <a:ext cx="4453587" cy="35454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1330" y="3771651"/>
            <a:ext cx="3702454" cy="4218218"/>
            <a:chOff x="8951330" y="3771651"/>
            <a:chExt cx="3702454" cy="4218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1330" y="3771651"/>
              <a:ext cx="3702454" cy="4218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71954" y="3679452"/>
            <a:ext cx="3879376" cy="4310418"/>
            <a:chOff x="5071954" y="3679452"/>
            <a:chExt cx="3879376" cy="4310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1954" y="3679452"/>
              <a:ext cx="3879376" cy="4310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42203" y="2638701"/>
            <a:ext cx="13718646" cy="828444"/>
            <a:chOff x="4442203" y="2638701"/>
            <a:chExt cx="13718646" cy="8284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2203" y="2638701"/>
              <a:ext cx="13718646" cy="828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8979" y="8220750"/>
            <a:ext cx="3464994" cy="3059223"/>
            <a:chOff x="5958979" y="8220750"/>
            <a:chExt cx="3464994" cy="3059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8979" y="8220750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36133" y="-420522"/>
            <a:ext cx="3464994" cy="3059223"/>
            <a:chOff x="-336133" y="-420522"/>
            <a:chExt cx="3464994" cy="30592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36133" y="-420522"/>
              <a:ext cx="3464994" cy="30592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1935" y="3572454"/>
            <a:ext cx="3190251" cy="43451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97487" y="4874894"/>
            <a:ext cx="5873757" cy="30945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8748" y="683063"/>
            <a:ext cx="13344114" cy="15961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649" y="3748411"/>
            <a:ext cx="6462909" cy="5145035"/>
            <a:chOff x="774649" y="3748411"/>
            <a:chExt cx="6462909" cy="5145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649" y="3748411"/>
              <a:ext cx="6462909" cy="5145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3886" y="3532771"/>
            <a:ext cx="5758769" cy="5614643"/>
            <a:chOff x="10963886" y="3532771"/>
            <a:chExt cx="5758769" cy="5614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3886" y="3532771"/>
              <a:ext cx="5758769" cy="561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4861" y="2361504"/>
            <a:ext cx="15586865" cy="1171267"/>
            <a:chOff x="1654861" y="2361504"/>
            <a:chExt cx="15586865" cy="1171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4861" y="2361504"/>
              <a:ext cx="15586865" cy="11712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273" y="4048437"/>
            <a:ext cx="3190251" cy="43451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1349" y="3589327"/>
            <a:ext cx="3381721" cy="5088934"/>
            <a:chOff x="3891349" y="3589327"/>
            <a:chExt cx="3381721" cy="50889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1349" y="3589327"/>
              <a:ext cx="3381721" cy="50889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5544" y="3589327"/>
            <a:ext cx="3214626" cy="5223766"/>
            <a:chOff x="7535544" y="3589327"/>
            <a:chExt cx="3214626" cy="52237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5544" y="3589327"/>
              <a:ext cx="3214626" cy="5223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47290" y="2680887"/>
            <a:ext cx="1906422" cy="6859639"/>
            <a:chOff x="14047290" y="2680887"/>
            <a:chExt cx="1906422" cy="68596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47290" y="2680887"/>
              <a:ext cx="1906422" cy="68596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9114" y="2333883"/>
            <a:ext cx="11996094" cy="1017239"/>
            <a:chOff x="1699114" y="2333883"/>
            <a:chExt cx="11996094" cy="1017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9114" y="2333883"/>
              <a:ext cx="11996094" cy="101723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6795" y="683063"/>
            <a:ext cx="11261276" cy="1596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781" y="4048437"/>
            <a:ext cx="3190251" cy="434510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2283" y="3704767"/>
            <a:ext cx="3381721" cy="5088934"/>
            <a:chOff x="5142283" y="3704767"/>
            <a:chExt cx="3381721" cy="50889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2283" y="3704767"/>
              <a:ext cx="3381721" cy="50889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4004" y="3704767"/>
            <a:ext cx="3214626" cy="5223766"/>
            <a:chOff x="8524004" y="3704767"/>
            <a:chExt cx="3214626" cy="52237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4004" y="3704767"/>
              <a:ext cx="3214626" cy="52237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2797" y="2757105"/>
            <a:ext cx="3968425" cy="6171429"/>
            <a:chOff x="13692797" y="2757105"/>
            <a:chExt cx="3968425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2797" y="2757105"/>
              <a:ext cx="396842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5714" y="2271021"/>
            <a:ext cx="15227341" cy="563976"/>
            <a:chOff x="1085714" y="2271021"/>
            <a:chExt cx="15227341" cy="5639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5714" y="2271021"/>
              <a:ext cx="15227341" cy="5639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6781" y="4048437"/>
            <a:ext cx="3190251" cy="43451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51368" y="4836630"/>
            <a:ext cx="6427928" cy="28005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7245" y="3709661"/>
            <a:ext cx="5182885" cy="3895016"/>
            <a:chOff x="2477245" y="3709661"/>
            <a:chExt cx="5182885" cy="3895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7245" y="3709661"/>
              <a:ext cx="5182885" cy="3895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7042" y="3594221"/>
            <a:ext cx="3374315" cy="3947948"/>
            <a:chOff x="7637042" y="3594221"/>
            <a:chExt cx="3374315" cy="39479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7042" y="3594221"/>
              <a:ext cx="3374315" cy="39479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6053" y="3709661"/>
            <a:ext cx="5283485" cy="4053995"/>
            <a:chOff x="12956053" y="3709661"/>
            <a:chExt cx="5283485" cy="4053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6053" y="3709661"/>
              <a:ext cx="5283485" cy="4053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29072" y="2019048"/>
            <a:ext cx="6171429" cy="744251"/>
            <a:chOff x="8829072" y="2019048"/>
            <a:chExt cx="6171429" cy="744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9072" y="2019048"/>
              <a:ext cx="6171429" cy="7442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9555" y="636887"/>
            <a:ext cx="15429790" cy="1596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7130" y="2832319"/>
            <a:ext cx="1470861" cy="10926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78211" y="2832319"/>
            <a:ext cx="1470861" cy="10926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53548" y="3672542"/>
            <a:ext cx="3190251" cy="434510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15168" y="8247442"/>
            <a:ext cx="8980966" cy="18722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29218" y="4193657"/>
            <a:ext cx="4086798" cy="4100088"/>
            <a:chOff x="3729218" y="4193657"/>
            <a:chExt cx="4086798" cy="41000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18" y="4193657"/>
              <a:ext cx="4086798" cy="41000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31456" y="4311579"/>
            <a:ext cx="4073113" cy="3982166"/>
            <a:chOff x="7931456" y="4311579"/>
            <a:chExt cx="4073113" cy="39821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1456" y="4311579"/>
              <a:ext cx="4073113" cy="39821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69565" y="4019635"/>
            <a:ext cx="4249013" cy="4566054"/>
            <a:chOff x="13369565" y="4019635"/>
            <a:chExt cx="4249013" cy="4566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9565" y="4019635"/>
              <a:ext cx="4249013" cy="4566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8402" y="1455031"/>
            <a:ext cx="11117232" cy="1918460"/>
            <a:chOff x="6778402" y="1455031"/>
            <a:chExt cx="11117232" cy="19184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8402" y="1455031"/>
              <a:ext cx="11117232" cy="19184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4075" y="3280821"/>
            <a:ext cx="1718661" cy="11497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83886" y="3303909"/>
            <a:ext cx="1718661" cy="11497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3548" y="3672542"/>
            <a:ext cx="3190251" cy="43451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685" y="1021477"/>
            <a:ext cx="5749604" cy="18218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46439" y="1449430"/>
            <a:ext cx="4972344" cy="57800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9368" y="4869806"/>
            <a:ext cx="10219357" cy="2122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243" y="1340957"/>
            <a:ext cx="7957476" cy="1646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5238" y="2800006"/>
            <a:ext cx="10205209" cy="1630295"/>
            <a:chOff x="1695238" y="2800006"/>
            <a:chExt cx="10205209" cy="1630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5238" y="2800006"/>
              <a:ext cx="10205209" cy="1630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5238" y="5565217"/>
            <a:ext cx="5922520" cy="2382623"/>
            <a:chOff x="1695238" y="5565217"/>
            <a:chExt cx="5922520" cy="23826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5238" y="5565217"/>
              <a:ext cx="5922520" cy="23826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14540" y="5291334"/>
            <a:ext cx="5883497" cy="2930390"/>
            <a:chOff x="11214540" y="5291334"/>
            <a:chExt cx="5883497" cy="29303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4540" y="5291334"/>
              <a:ext cx="5883497" cy="2930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70030" y="5031982"/>
            <a:ext cx="3758906" cy="3189742"/>
            <a:chOff x="7470030" y="5031982"/>
            <a:chExt cx="3758906" cy="31897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0030" y="5031982"/>
              <a:ext cx="3758906" cy="31897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24590" y="5704093"/>
            <a:ext cx="1575365" cy="9379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93992" y="6739961"/>
            <a:ext cx="2868615" cy="990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27363" y="1449430"/>
            <a:ext cx="5048648" cy="5789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8892" y="4869806"/>
            <a:ext cx="10219291" cy="32513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243" y="1340957"/>
            <a:ext cx="5457580" cy="1646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3061" y="1973198"/>
            <a:ext cx="7461287" cy="2673987"/>
            <a:chOff x="8783061" y="1973198"/>
            <a:chExt cx="7461287" cy="2673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3061" y="1973198"/>
              <a:ext cx="7461287" cy="26739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1718" y="5401563"/>
            <a:ext cx="8423974" cy="577818"/>
            <a:chOff x="8301718" y="5401563"/>
            <a:chExt cx="8423974" cy="5778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1718" y="5401563"/>
              <a:ext cx="8423974" cy="577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9336" y="6701200"/>
            <a:ext cx="7808738" cy="2677282"/>
            <a:chOff x="8609336" y="6701200"/>
            <a:chExt cx="7808738" cy="26772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9336" y="6701200"/>
              <a:ext cx="7808738" cy="26772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97985" y="4545278"/>
            <a:ext cx="831440" cy="831440"/>
            <a:chOff x="12097985" y="4545278"/>
            <a:chExt cx="831440" cy="8314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2097985" y="4545278"/>
              <a:ext cx="831440" cy="831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7985" y="5979380"/>
            <a:ext cx="831440" cy="831440"/>
            <a:chOff x="12097985" y="5979380"/>
            <a:chExt cx="831440" cy="8314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2097985" y="5979380"/>
              <a:ext cx="831440" cy="83144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2707" y="2651250"/>
            <a:ext cx="4944219" cy="33671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964" y="6216594"/>
            <a:ext cx="5901929" cy="27198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243" y="1340957"/>
            <a:ext cx="7352133" cy="2528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7826" y="5977571"/>
            <a:ext cx="6171429" cy="2880000"/>
            <a:chOff x="2747826" y="5977571"/>
            <a:chExt cx="6171429" cy="288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7826" y="5977571"/>
              <a:ext cx="6171429" cy="288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58260" y="2614288"/>
            <a:ext cx="4708032" cy="716440"/>
            <a:chOff x="10858260" y="2614288"/>
            <a:chExt cx="4708032" cy="716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8260" y="2614288"/>
              <a:ext cx="4708032" cy="716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58260" y="3560081"/>
            <a:ext cx="4623966" cy="6171429"/>
            <a:chOff x="10858260" y="3560081"/>
            <a:chExt cx="462396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8260" y="3560081"/>
              <a:ext cx="462396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1092" y="7211756"/>
            <a:ext cx="985201" cy="985201"/>
            <a:chOff x="9321092" y="7211756"/>
            <a:chExt cx="985201" cy="9852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321092" y="7211756"/>
              <a:ext cx="985201" cy="98520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5781" y="3331885"/>
            <a:ext cx="5232963" cy="31096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0083" y="3917905"/>
            <a:ext cx="9827868" cy="933818"/>
            <a:chOff x="1720083" y="3917905"/>
            <a:chExt cx="9827868" cy="933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083" y="3917905"/>
              <a:ext cx="9827868" cy="933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0083" y="5142857"/>
            <a:ext cx="4161031" cy="4003017"/>
            <a:chOff x="1720083" y="5142857"/>
            <a:chExt cx="4161031" cy="40030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0083" y="5142857"/>
              <a:ext cx="4161031" cy="40030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6252" y="5916038"/>
            <a:ext cx="1497144" cy="2456655"/>
            <a:chOff x="6236252" y="5916038"/>
            <a:chExt cx="1497144" cy="24566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236252" y="5916038"/>
              <a:ext cx="1497144" cy="24566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2054" y="1168317"/>
            <a:ext cx="8751146" cy="28854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08865" y="5573704"/>
            <a:ext cx="7927732" cy="3337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9668" y="1508883"/>
            <a:ext cx="4161031" cy="4003017"/>
            <a:chOff x="2439668" y="1508883"/>
            <a:chExt cx="4161031" cy="40030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9668" y="1508883"/>
              <a:ext cx="4161031" cy="40030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1332" y="2225831"/>
            <a:ext cx="5014478" cy="3101548"/>
            <a:chOff x="9721332" y="2225831"/>
            <a:chExt cx="5014478" cy="31015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1332" y="2225831"/>
              <a:ext cx="5014478" cy="310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056728"/>
            <a:ext cx="6171429" cy="2511402"/>
            <a:chOff x="9142857" y="7056728"/>
            <a:chExt cx="6171429" cy="25114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056728"/>
              <a:ext cx="6171429" cy="25114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1508883"/>
            <a:ext cx="6173545" cy="529867"/>
            <a:chOff x="9142857" y="1508883"/>
            <a:chExt cx="6173545" cy="529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508883"/>
              <a:ext cx="6173545" cy="529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85490" y="6418372"/>
            <a:ext cx="8932126" cy="563822"/>
            <a:chOff x="8085490" y="6418372"/>
            <a:chExt cx="8932126" cy="5638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5490" y="6418372"/>
              <a:ext cx="8932126" cy="563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92889" y="3284004"/>
            <a:ext cx="985201" cy="985201"/>
            <a:chOff x="7592889" y="3284004"/>
            <a:chExt cx="985201" cy="9852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592889" y="3284004"/>
              <a:ext cx="985201" cy="985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60816" y="5435709"/>
            <a:ext cx="985201" cy="985201"/>
            <a:chOff x="11760816" y="5435709"/>
            <a:chExt cx="985201" cy="9852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1760816" y="5435709"/>
              <a:ext cx="985201" cy="9852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9853" y="6458586"/>
            <a:ext cx="5529522" cy="29449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81385" y="2335810"/>
            <a:ext cx="1115266" cy="14052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83967" y="5278271"/>
            <a:ext cx="1182210" cy="15140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4301"/>
            <a:ext cx="2926792" cy="572055"/>
            <a:chOff x="14780952" y="394301"/>
            <a:chExt cx="2926792" cy="5720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65375" y="432176"/>
              <a:ext cx="3949585" cy="54013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65420" y="133375"/>
              <a:ext cx="1349271" cy="12196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243" y="1340957"/>
            <a:ext cx="9929933" cy="1646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9269" y="5490683"/>
            <a:ext cx="5511071" cy="2909571"/>
            <a:chOff x="1089269" y="5490683"/>
            <a:chExt cx="5511071" cy="2909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269" y="5490683"/>
              <a:ext cx="5511071" cy="2909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14111" y="4098395"/>
            <a:ext cx="4803234" cy="5447824"/>
            <a:chOff x="7814111" y="4098395"/>
            <a:chExt cx="4803234" cy="54478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4111" y="4098395"/>
              <a:ext cx="4803234" cy="54478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4454" y="3156975"/>
            <a:ext cx="3551404" cy="706833"/>
            <a:chOff x="8244454" y="3156975"/>
            <a:chExt cx="3551404" cy="706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4454" y="3156975"/>
              <a:ext cx="3551404" cy="7068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00339" y="6627187"/>
            <a:ext cx="985201" cy="985201"/>
            <a:chOff x="6600339" y="6627187"/>
            <a:chExt cx="985201" cy="9852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600339" y="6627187"/>
              <a:ext cx="985201" cy="985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12932" y="3169039"/>
            <a:ext cx="4919658" cy="568419"/>
            <a:chOff x="12812932" y="3169039"/>
            <a:chExt cx="4919658" cy="5684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2932" y="3169039"/>
              <a:ext cx="4919658" cy="5684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6002" y="3859755"/>
            <a:ext cx="2833516" cy="6171429"/>
            <a:chOff x="13856002" y="3859755"/>
            <a:chExt cx="2833516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56002" y="3859755"/>
              <a:ext cx="2833516" cy="617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7209" y="2534776"/>
            <a:ext cx="5811707" cy="15338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51291"/>
            <a:ext cx="11296729" cy="105828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24270" y="1447804"/>
            <a:ext cx="7558087" cy="10087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65852" y="8580742"/>
            <a:ext cx="4181124" cy="7814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05012" y="8087793"/>
            <a:ext cx="4646638" cy="7814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100" y="1225786"/>
            <a:ext cx="5499085" cy="1745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908" y="2338051"/>
            <a:ext cx="5605873" cy="11081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7358" y="4973368"/>
            <a:ext cx="2849598" cy="10642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4599" y="4422947"/>
            <a:ext cx="3711176" cy="9983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073" y="5722613"/>
            <a:ext cx="3674989" cy="6359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3137" y="6263364"/>
            <a:ext cx="2913672" cy="8244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5553" y="4356981"/>
            <a:ext cx="6171429" cy="853495"/>
            <a:chOff x="1465553" y="4356981"/>
            <a:chExt cx="6171429" cy="853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5553" y="4356981"/>
              <a:ext cx="6171429" cy="853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36600" y="2831624"/>
            <a:ext cx="6171429" cy="2219938"/>
            <a:chOff x="9636600" y="2831624"/>
            <a:chExt cx="6171429" cy="22199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6600" y="2831624"/>
              <a:ext cx="6171429" cy="2219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3586" y="7164261"/>
            <a:ext cx="8637939" cy="785267"/>
            <a:chOff x="8193586" y="7164261"/>
            <a:chExt cx="8637939" cy="7852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3586" y="7164261"/>
              <a:ext cx="8637939" cy="7852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9114" y="3305610"/>
            <a:ext cx="3111638" cy="13358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77579" y="4009788"/>
            <a:ext cx="4480684" cy="4997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101" y="1310796"/>
            <a:ext cx="6437883" cy="16726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2384" y="2338051"/>
            <a:ext cx="1890587" cy="11081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624" y="3558833"/>
            <a:ext cx="15403401" cy="5721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7388" y="5781348"/>
            <a:ext cx="6171429" cy="1483969"/>
            <a:chOff x="1567388" y="5781348"/>
            <a:chExt cx="6171429" cy="1483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388" y="5781348"/>
              <a:ext cx="6171429" cy="1483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0952" y="7727078"/>
            <a:ext cx="10575811" cy="916172"/>
            <a:chOff x="5880952" y="7727078"/>
            <a:chExt cx="10575811" cy="916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0952" y="7727078"/>
              <a:ext cx="10575811" cy="9161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0952" y="9080854"/>
            <a:ext cx="10575811" cy="559669"/>
            <a:chOff x="5880952" y="9080854"/>
            <a:chExt cx="10575811" cy="559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0952" y="9080854"/>
              <a:ext cx="10575811" cy="5596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7148" y="1310796"/>
            <a:ext cx="9236560" cy="16726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1908" y="2295356"/>
            <a:ext cx="1642626" cy="11725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7923" y="3595247"/>
            <a:ext cx="14249642" cy="1887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2908" y="4699586"/>
            <a:ext cx="10594184" cy="443271"/>
            <a:chOff x="1502908" y="4699586"/>
            <a:chExt cx="10594184" cy="443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908" y="4699586"/>
              <a:ext cx="10594184" cy="443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1597" y="5232384"/>
            <a:ext cx="5055006" cy="4436767"/>
            <a:chOff x="12361597" y="5232384"/>
            <a:chExt cx="5055006" cy="44367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1597" y="5232384"/>
              <a:ext cx="5055006" cy="44367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148" y="1310796"/>
            <a:ext cx="9236560" cy="16726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384" y="2340537"/>
            <a:ext cx="3850281" cy="11100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351" y="3577351"/>
            <a:ext cx="7508185" cy="1022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667" y="4622985"/>
            <a:ext cx="12466818" cy="473696"/>
            <a:chOff x="1666667" y="4622985"/>
            <a:chExt cx="12466818" cy="4736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6667" y="4622985"/>
              <a:ext cx="12466818" cy="4736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9177" y="6328695"/>
            <a:ext cx="9994980" cy="593109"/>
            <a:chOff x="1669177" y="6328695"/>
            <a:chExt cx="9994980" cy="593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177" y="6328695"/>
              <a:ext cx="9994980" cy="5931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148" y="1322796"/>
            <a:ext cx="10236759" cy="16634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384" y="2340537"/>
            <a:ext cx="4335681" cy="11100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351" y="3577351"/>
            <a:ext cx="7508185" cy="1022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6018" y="5318304"/>
            <a:ext cx="4682795" cy="10222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0476" y="4951080"/>
            <a:ext cx="10922951" cy="383554"/>
            <a:chOff x="1590476" y="4951080"/>
            <a:chExt cx="10922951" cy="3835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0476" y="4951080"/>
              <a:ext cx="10922951" cy="383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476" y="5657866"/>
            <a:ext cx="13213467" cy="859080"/>
            <a:chOff x="1590476" y="5657866"/>
            <a:chExt cx="13213467" cy="859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476" y="5657866"/>
              <a:ext cx="13213467" cy="8590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65375" y="432176"/>
            <a:ext cx="3949585" cy="5401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563" y="132775"/>
            <a:ext cx="1348843" cy="1221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148" y="1322796"/>
            <a:ext cx="10236759" cy="166344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1908" y="2340537"/>
            <a:ext cx="4372329" cy="11100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8875" y="3577351"/>
            <a:ext cx="9966480" cy="14724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2023-11-01T23:52:31Z</dcterms:created>
  <dcterms:modified xsi:type="dcterms:W3CDTF">2023-11-01T23:52:31Z</dcterms:modified>
</cp:coreProperties>
</file>